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2" r:id="rId10"/>
    <p:sldId id="261" r:id="rId11"/>
    <p:sldId id="265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79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89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10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42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38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00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4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75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19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04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49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5F95-4488-4EF1-BE1B-747028D9C0F6}" type="datetimeFigureOut">
              <a:rPr lang="fr-FR" smtClean="0"/>
              <a:pPr/>
              <a:t>06/07/2023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008C2-7FA0-49E1-8D67-DE86B75A64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3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1208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AG Entraide Santé 92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6 juillet 2023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Rapport moral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18081"/>
              </p:ext>
            </p:extLst>
          </p:nvPr>
        </p:nvGraphicFramePr>
        <p:xfrm>
          <a:off x="1562794" y="0"/>
          <a:ext cx="7897090" cy="6964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3212">
                  <a:extLst>
                    <a:ext uri="{9D8B030D-6E8A-4147-A177-3AD203B41FA5}">
                      <a16:colId xmlns:a16="http://schemas.microsoft.com/office/drawing/2014/main" val="1780467826"/>
                    </a:ext>
                  </a:extLst>
                </a:gridCol>
                <a:gridCol w="3075364">
                  <a:extLst>
                    <a:ext uri="{9D8B030D-6E8A-4147-A177-3AD203B41FA5}">
                      <a16:colId xmlns:a16="http://schemas.microsoft.com/office/drawing/2014/main" val="3558876144"/>
                    </a:ext>
                  </a:extLst>
                </a:gridCol>
                <a:gridCol w="2068514">
                  <a:extLst>
                    <a:ext uri="{9D8B030D-6E8A-4147-A177-3AD203B41FA5}">
                      <a16:colId xmlns:a16="http://schemas.microsoft.com/office/drawing/2014/main" val="4236704295"/>
                    </a:ext>
                  </a:extLst>
                </a:gridCol>
              </a:tblGrid>
              <a:tr h="371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membres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Profession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Fin de mandat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extLst>
                  <a:ext uri="{0D108BD9-81ED-4DB2-BD59-A6C34878D82A}">
                    <a16:rowId xmlns:a16="http://schemas.microsoft.com/office/drawing/2014/main" val="1990646938"/>
                  </a:ext>
                </a:extLst>
              </a:tr>
              <a:tr h="63201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Catherine Crenn hebert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Narassem Mbaidoum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François Cordonnier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Catherine Babulle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Marine de Laroche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Elisabeth Rouveix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Nathalie Dournon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Véronique Friocourt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Anne-Marie Simonpoli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Emmanuel Mortier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Simon Bessis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Stéphanie Landowski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Elisabeth Bouvet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Pierre de Truchis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Bernard Tongon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Louis Affo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Yacouba Nouhou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Emmanuelle Capron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Gynécologue obstétricienne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 (Tchad)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Infirmière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Technicienne laboratoire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 (Togo)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Médecin (Niger)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Infirmière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2023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2024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22" marR="32522" marT="9034" marB="0"/>
                </a:tc>
                <a:extLst>
                  <a:ext uri="{0D108BD9-81ED-4DB2-BD59-A6C34878D82A}">
                    <a16:rowId xmlns:a16="http://schemas.microsoft.com/office/drawing/2014/main" val="3453435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7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R</a:t>
            </a:r>
            <a:r>
              <a:rPr lang="fr-FR" dirty="0" smtClean="0">
                <a:solidFill>
                  <a:schemeClr val="bg1"/>
                </a:solidFill>
              </a:rPr>
              <a:t>enouvellement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Sortants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Catherine </a:t>
            </a:r>
            <a:r>
              <a:rPr lang="fr-FR" dirty="0" err="1" smtClean="0">
                <a:solidFill>
                  <a:schemeClr val="bg1"/>
                </a:solidFill>
              </a:rPr>
              <a:t>Crenn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François Cordonnier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Elisabeth </a:t>
            </a:r>
            <a:r>
              <a:rPr lang="fr-FR" dirty="0" err="1" smtClean="0">
                <a:solidFill>
                  <a:schemeClr val="bg1"/>
                </a:solidFill>
              </a:rPr>
              <a:t>Rouveix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Elisabeth Bouvet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Pierre de </a:t>
            </a:r>
            <a:r>
              <a:rPr lang="fr-FR" dirty="0" err="1">
                <a:solidFill>
                  <a:schemeClr val="bg1"/>
                </a:solidFill>
              </a:rPr>
              <a:t>T</a:t>
            </a:r>
            <a:r>
              <a:rPr lang="fr-FR" dirty="0" err="1" smtClean="0">
                <a:solidFill>
                  <a:schemeClr val="bg1"/>
                </a:solidFill>
              </a:rPr>
              <a:t>ruchis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Bernard </a:t>
            </a:r>
            <a:r>
              <a:rPr lang="fr-FR" dirty="0" err="1" smtClean="0">
                <a:solidFill>
                  <a:schemeClr val="bg1"/>
                </a:solidFill>
              </a:rPr>
              <a:t>Tonbon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Yacouba </a:t>
            </a:r>
            <a:r>
              <a:rPr lang="fr-FR" dirty="0" err="1" smtClean="0">
                <a:solidFill>
                  <a:schemeClr val="bg1"/>
                </a:solidFill>
              </a:rPr>
              <a:t>Nouhou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Candidats</a:t>
            </a:r>
          </a:p>
          <a:p>
            <a:r>
              <a:rPr lang="fr-FR" dirty="0">
                <a:solidFill>
                  <a:schemeClr val="bg1"/>
                </a:solidFill>
              </a:rPr>
              <a:t>Catherine </a:t>
            </a:r>
            <a:r>
              <a:rPr lang="fr-FR" dirty="0" err="1">
                <a:solidFill>
                  <a:schemeClr val="bg1"/>
                </a:solidFill>
              </a:rPr>
              <a:t>Crenn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François Cordonnier</a:t>
            </a:r>
          </a:p>
          <a:p>
            <a:r>
              <a:rPr lang="fr-FR" dirty="0">
                <a:solidFill>
                  <a:schemeClr val="bg1"/>
                </a:solidFill>
              </a:rPr>
              <a:t>Elisabeth </a:t>
            </a:r>
            <a:r>
              <a:rPr lang="fr-FR" dirty="0" err="1">
                <a:solidFill>
                  <a:schemeClr val="bg1"/>
                </a:solidFill>
              </a:rPr>
              <a:t>Rouveix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i="1" dirty="0">
                <a:solidFill>
                  <a:schemeClr val="bg1"/>
                </a:solidFill>
              </a:rPr>
              <a:t>Elisabeth Bouvet</a:t>
            </a:r>
          </a:p>
          <a:p>
            <a:r>
              <a:rPr lang="fr-FR" dirty="0">
                <a:solidFill>
                  <a:schemeClr val="bg1"/>
                </a:solidFill>
              </a:rPr>
              <a:t>Pierre de </a:t>
            </a:r>
            <a:r>
              <a:rPr lang="fr-FR" dirty="0" err="1">
                <a:solidFill>
                  <a:schemeClr val="bg1"/>
                </a:solidFill>
              </a:rPr>
              <a:t>Truchis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Bernard </a:t>
            </a:r>
            <a:r>
              <a:rPr lang="fr-FR" dirty="0" err="1">
                <a:solidFill>
                  <a:schemeClr val="bg1"/>
                </a:solidFill>
              </a:rPr>
              <a:t>Tonbon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Yacouba </a:t>
            </a:r>
            <a:r>
              <a:rPr lang="fr-FR" dirty="0" err="1">
                <a:solidFill>
                  <a:schemeClr val="bg1"/>
                </a:solidFill>
              </a:rPr>
              <a:t>Nouhou</a:t>
            </a:r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24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Bureau 2022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solidFill>
                  <a:schemeClr val="bg1"/>
                </a:solidFill>
              </a:rPr>
              <a:t>Président </a:t>
            </a:r>
            <a:r>
              <a:rPr lang="fr-FR" dirty="0">
                <a:solidFill>
                  <a:schemeClr val="bg1"/>
                </a:solidFill>
              </a:rPr>
              <a:t>: Emmanuel Mortier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b="1" u="sng" dirty="0">
                <a:solidFill>
                  <a:schemeClr val="bg1"/>
                </a:solidFill>
              </a:rPr>
              <a:t>Vice-président </a:t>
            </a:r>
            <a:r>
              <a:rPr lang="fr-FR" dirty="0">
                <a:solidFill>
                  <a:schemeClr val="bg1"/>
                </a:solidFill>
              </a:rPr>
              <a:t>: Pierre de </a:t>
            </a:r>
            <a:r>
              <a:rPr lang="fr-FR" dirty="0" err="1">
                <a:solidFill>
                  <a:schemeClr val="bg1"/>
                </a:solidFill>
              </a:rPr>
              <a:t>Truchis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b="1" u="sng" dirty="0">
                <a:solidFill>
                  <a:schemeClr val="bg1"/>
                </a:solidFill>
              </a:rPr>
              <a:t>Secrétaire </a:t>
            </a:r>
            <a:r>
              <a:rPr lang="fr-FR" dirty="0">
                <a:solidFill>
                  <a:schemeClr val="bg1"/>
                </a:solidFill>
              </a:rPr>
              <a:t>: Emmanuelle Capron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b="1" u="sng" dirty="0">
                <a:solidFill>
                  <a:schemeClr val="bg1"/>
                </a:solidFill>
              </a:rPr>
              <a:t>Secrétaire adjoint </a:t>
            </a:r>
            <a:r>
              <a:rPr lang="fr-FR" dirty="0">
                <a:solidFill>
                  <a:schemeClr val="bg1"/>
                </a:solidFill>
              </a:rPr>
              <a:t>: Nathalie </a:t>
            </a:r>
            <a:r>
              <a:rPr lang="fr-FR" dirty="0" err="1">
                <a:solidFill>
                  <a:schemeClr val="bg1"/>
                </a:solidFill>
              </a:rPr>
              <a:t>Dournon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b="1" u="sng" dirty="0">
                <a:solidFill>
                  <a:schemeClr val="bg1"/>
                </a:solidFill>
              </a:rPr>
              <a:t>Trésorier :</a:t>
            </a:r>
            <a:r>
              <a:rPr lang="fr-FR" dirty="0">
                <a:solidFill>
                  <a:schemeClr val="bg1"/>
                </a:solidFill>
              </a:rPr>
              <a:t> François Cordonnier</a:t>
            </a:r>
            <a:r>
              <a:rPr lang="fr-FR" b="1" u="sng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b="1" u="sng" dirty="0">
                <a:solidFill>
                  <a:schemeClr val="bg1"/>
                </a:solidFill>
              </a:rPr>
              <a:t>Trésorier adjoint </a:t>
            </a:r>
            <a:r>
              <a:rPr lang="fr-FR" dirty="0">
                <a:solidFill>
                  <a:schemeClr val="bg1"/>
                </a:solidFill>
              </a:rPr>
              <a:t>: Elisabeth </a:t>
            </a:r>
            <a:r>
              <a:rPr lang="fr-FR" dirty="0" err="1">
                <a:solidFill>
                  <a:schemeClr val="bg1"/>
                </a:solidFill>
              </a:rPr>
              <a:t>Rouveix</a:t>
            </a: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268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98269"/>
            <a:ext cx="10515600" cy="5478694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bg1"/>
                </a:solidFill>
              </a:rPr>
              <a:t>ES92 a eu 21 ans en 2022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Promouvoir la coopération entre soignants du Sud et du Nord en vue d’améliorer la PEC des malades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Association loi 1901 </a:t>
            </a:r>
            <a:r>
              <a:rPr lang="en-AE" dirty="0" smtClean="0">
                <a:solidFill>
                  <a:schemeClr val="bg1"/>
                </a:solidFill>
              </a:rPr>
              <a:t>–</a:t>
            </a:r>
            <a:r>
              <a:rPr lang="fr-FR" dirty="0" smtClean="0">
                <a:solidFill>
                  <a:schemeClr val="bg1"/>
                </a:solidFill>
              </a:rPr>
              <a:t> bénévoles </a:t>
            </a:r>
            <a:r>
              <a:rPr lang="en-AE" dirty="0" smtClean="0">
                <a:solidFill>
                  <a:schemeClr val="bg1"/>
                </a:solidFill>
              </a:rPr>
              <a:t>–</a:t>
            </a:r>
            <a:r>
              <a:rPr lang="fr-FR" dirty="0" smtClean="0">
                <a:solidFill>
                  <a:schemeClr val="bg1"/>
                </a:solidFill>
              </a:rPr>
              <a:t> 4 réunions/an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Projets soumis directement par ES92 (Mairie de Paris en 2022) ou indirectement par des membres d’ES92 via leur hôpital (DGOS, FHF)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www.entraidesante92.org</a:t>
            </a:r>
          </a:p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64" y="0"/>
            <a:ext cx="10972800" cy="6869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2022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5378" cy="467492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Formation des soignants</a:t>
            </a:r>
          </a:p>
          <a:p>
            <a:pPr lvl="1"/>
            <a:r>
              <a:rPr lang="fr-FR" sz="2800" dirty="0" smtClean="0">
                <a:solidFill>
                  <a:schemeClr val="bg1"/>
                </a:solidFill>
              </a:rPr>
              <a:t>Pas de mission pays</a:t>
            </a:r>
          </a:p>
          <a:p>
            <a:pPr lvl="1"/>
            <a:endParaRPr lang="fr-FR" sz="2800" dirty="0" smtClean="0">
              <a:solidFill>
                <a:schemeClr val="bg1"/>
              </a:solidFill>
            </a:endParaRPr>
          </a:p>
          <a:p>
            <a:pPr lvl="1"/>
            <a:r>
              <a:rPr lang="fr-FR" sz="2800" dirty="0" smtClean="0">
                <a:solidFill>
                  <a:schemeClr val="bg1"/>
                </a:solidFill>
              </a:rPr>
              <a:t>Venue dans nos hôpitaux  pour 2 semaines : </a:t>
            </a:r>
          </a:p>
          <a:p>
            <a:pPr lvl="2"/>
            <a:r>
              <a:rPr lang="fr-FR" sz="2800" dirty="0" smtClean="0">
                <a:solidFill>
                  <a:schemeClr val="bg1"/>
                </a:solidFill>
              </a:rPr>
              <a:t>2 nigériens : un médecin et un pharmacien biologiste, </a:t>
            </a:r>
          </a:p>
          <a:p>
            <a:pPr lvl="2"/>
            <a:r>
              <a:rPr lang="fr-FR" sz="2800" dirty="0" smtClean="0">
                <a:solidFill>
                  <a:schemeClr val="bg1"/>
                </a:solidFill>
              </a:rPr>
              <a:t>2 mauritaniens : une sage femme et un biologiste</a:t>
            </a:r>
          </a:p>
          <a:p>
            <a:pPr lvl="2"/>
            <a:r>
              <a:rPr lang="fr-FR" sz="2800" dirty="0" smtClean="0">
                <a:solidFill>
                  <a:schemeClr val="bg1"/>
                </a:solidFill>
              </a:rPr>
              <a:t>2 tchadiens : un médecin et un technicien de Moundou ( + </a:t>
            </a:r>
            <a:r>
              <a:rPr lang="fr-FR" sz="2800" dirty="0" err="1" smtClean="0">
                <a:solidFill>
                  <a:schemeClr val="bg1"/>
                </a:solidFill>
              </a:rPr>
              <a:t>Afravih</a:t>
            </a:r>
            <a:r>
              <a:rPr lang="fr-FR" sz="2800" dirty="0" smtClean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fr-FR" sz="2800" dirty="0" smtClean="0">
                <a:solidFill>
                  <a:schemeClr val="bg1"/>
                </a:solidFill>
              </a:rPr>
              <a:t>1 tchadien (médecin) uniquement </a:t>
            </a:r>
            <a:r>
              <a:rPr lang="fr-FR" sz="2800" dirty="0" err="1" smtClean="0">
                <a:solidFill>
                  <a:schemeClr val="bg1"/>
                </a:solidFill>
              </a:rPr>
              <a:t>Afravih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1"/>
            <a:endParaRPr lang="fr-FR" dirty="0">
              <a:solidFill>
                <a:schemeClr val="bg1"/>
              </a:solidFill>
            </a:endParaRPr>
          </a:p>
          <a:p>
            <a:pPr lvl="1"/>
            <a:endParaRPr lang="fr-FR" dirty="0" smtClean="0">
              <a:solidFill>
                <a:schemeClr val="bg1"/>
              </a:solidFill>
            </a:endParaRPr>
          </a:p>
          <a:p>
            <a:pPr lvl="1"/>
            <a:endParaRPr lang="fr-FR" dirty="0" smtClean="0">
              <a:solidFill>
                <a:schemeClr val="bg1"/>
              </a:solidFill>
            </a:endParaRPr>
          </a:p>
          <a:p>
            <a:pPr lvl="0"/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6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2022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0147" y="1825625"/>
            <a:ext cx="11198629" cy="4351338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Staff en ligne (janvier, mars, juin et octobre): Tchad, Niger, Mauritanie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Soutien social 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Moundou : repas des patients tuberculeux, maison d’accueil provisoire à Moundou, 2 conseillers psychosociaux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Niamey : groupe de paroles au CTA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Appui HDJ du CHU de </a:t>
            </a:r>
            <a:r>
              <a:rPr lang="fr-FR" dirty="0" err="1" smtClean="0">
                <a:solidFill>
                  <a:schemeClr val="bg1"/>
                </a:solidFill>
              </a:rPr>
              <a:t>Ndjaména</a:t>
            </a:r>
            <a:endParaRPr lang="fr-FR" dirty="0" smtClean="0">
              <a:solidFill>
                <a:schemeClr val="bg1"/>
              </a:solidFill>
            </a:endParaRPr>
          </a:p>
          <a:p>
            <a:pPr lvl="1"/>
            <a:endParaRPr lang="fr-FR" dirty="0" smtClean="0">
              <a:solidFill>
                <a:schemeClr val="bg1"/>
              </a:solidFill>
            </a:endParaRP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Journée DGOS/FHF  juillet 2022 : animation d’atelier</a:t>
            </a:r>
          </a:p>
          <a:p>
            <a:pPr lvl="1"/>
            <a:endParaRPr lang="fr-FR" dirty="0">
              <a:solidFill>
                <a:schemeClr val="bg1"/>
              </a:solidFill>
            </a:endParaRPr>
          </a:p>
          <a:p>
            <a:endParaRPr lang="fr-FR" dirty="0" smtClean="0">
              <a:solidFill>
                <a:schemeClr val="bg1"/>
              </a:solidFill>
            </a:endParaRPr>
          </a:p>
          <a:p>
            <a:pPr lvl="1"/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2022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Projet de sécurisation électrique du laboratoire de l’hôpital de Moundou avec Electriciens sans Frontières</a:t>
            </a:r>
          </a:p>
          <a:p>
            <a:endParaRPr lang="fr-F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Perspectives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975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Mauritanie : mission en 2023, projet à soumettre à la DGOS 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Niger : groupe de parole, génotype , projet DGOS </a:t>
            </a:r>
            <a:r>
              <a:rPr lang="fr-FR" dirty="0" err="1" smtClean="0">
                <a:solidFill>
                  <a:schemeClr val="bg1"/>
                </a:solidFill>
              </a:rPr>
              <a:t>antibio</a:t>
            </a:r>
            <a:r>
              <a:rPr lang="fr-FR" dirty="0" smtClean="0">
                <a:solidFill>
                  <a:schemeClr val="bg1"/>
                </a:solidFill>
              </a:rPr>
              <a:t>-résistance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Tchad : missions en 2023 : projet addictologie, projet IST </a:t>
            </a:r>
            <a:r>
              <a:rPr lang="fr-FR" dirty="0" err="1" smtClean="0">
                <a:solidFill>
                  <a:schemeClr val="bg1"/>
                </a:solidFill>
              </a:rPr>
              <a:t>gono</a:t>
            </a:r>
            <a:r>
              <a:rPr lang="fr-FR" dirty="0" smtClean="0">
                <a:solidFill>
                  <a:schemeClr val="bg1"/>
                </a:solidFill>
              </a:rPr>
              <a:t>/</a:t>
            </a:r>
            <a:r>
              <a:rPr lang="fr-FR" dirty="0" err="1" smtClean="0">
                <a:solidFill>
                  <a:schemeClr val="bg1"/>
                </a:solidFill>
              </a:rPr>
              <a:t>chlam</a:t>
            </a:r>
            <a:r>
              <a:rPr lang="fr-FR" dirty="0" smtClean="0">
                <a:solidFill>
                  <a:schemeClr val="bg1"/>
                </a:solidFill>
              </a:rPr>
              <a:t>, projet </a:t>
            </a:r>
            <a:r>
              <a:rPr lang="fr-FR" dirty="0" err="1" smtClean="0">
                <a:solidFill>
                  <a:schemeClr val="bg1"/>
                </a:solidFill>
              </a:rPr>
              <a:t>genotypage</a:t>
            </a:r>
            <a:r>
              <a:rPr lang="fr-FR" dirty="0" smtClean="0">
                <a:solidFill>
                  <a:schemeClr val="bg1"/>
                </a:solidFill>
              </a:rPr>
              <a:t> au Cameroun,  projet électriciens sans frontières  : appel Mairie de Paris 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Togo : point mort ( B </a:t>
            </a:r>
            <a:r>
              <a:rPr lang="fr-FR" dirty="0" err="1" smtClean="0">
                <a:solidFill>
                  <a:schemeClr val="bg1"/>
                </a:solidFill>
              </a:rPr>
              <a:t>Tongon</a:t>
            </a:r>
            <a:r>
              <a:rPr lang="fr-FR" dirty="0" smtClean="0">
                <a:solidFill>
                  <a:schemeClr val="bg1"/>
                </a:solidFill>
              </a:rPr>
              <a:t> est au </a:t>
            </a:r>
            <a:r>
              <a:rPr lang="fr-FR" dirty="0" err="1">
                <a:solidFill>
                  <a:schemeClr val="bg1"/>
                </a:solidFill>
              </a:rPr>
              <a:t>Y</a:t>
            </a:r>
            <a:r>
              <a:rPr lang="fr-FR" dirty="0" err="1" smtClean="0">
                <a:solidFill>
                  <a:schemeClr val="bg1"/>
                </a:solidFill>
              </a:rPr>
              <a:t>emen</a:t>
            </a:r>
            <a:r>
              <a:rPr lang="fr-FR" dirty="0" smtClean="0">
                <a:solidFill>
                  <a:schemeClr val="bg1"/>
                </a:solidFill>
              </a:rPr>
              <a:t> ..)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49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327" y="878666"/>
            <a:ext cx="5408341" cy="452967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623" y="1014872"/>
            <a:ext cx="4829618" cy="409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4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Renouvellement du tiers du CA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59383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416</Words>
  <Application>Microsoft Office PowerPoint</Application>
  <PresentationFormat>Grand écran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Thème Office</vt:lpstr>
      <vt:lpstr>AG Entraide Santé 92 </vt:lpstr>
      <vt:lpstr>Présentation PowerPoint</vt:lpstr>
      <vt:lpstr>Présentation PowerPoint</vt:lpstr>
      <vt:lpstr>2022 </vt:lpstr>
      <vt:lpstr>2022</vt:lpstr>
      <vt:lpstr>2022</vt:lpstr>
      <vt:lpstr>Perspectives</vt:lpstr>
      <vt:lpstr>Présentation PowerPoint</vt:lpstr>
      <vt:lpstr>Renouvellement du tiers du CA</vt:lpstr>
      <vt:lpstr>Présentation PowerPoint</vt:lpstr>
      <vt:lpstr>Renouvellement</vt:lpstr>
      <vt:lpstr>Bureau 2022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Entraide Santé 92</dc:title>
  <dc:creator>MORTIER Emmanuel</dc:creator>
  <cp:lastModifiedBy>MORTIER Emmanuel</cp:lastModifiedBy>
  <cp:revision>9</cp:revision>
  <dcterms:created xsi:type="dcterms:W3CDTF">2023-07-04T13:38:01Z</dcterms:created>
  <dcterms:modified xsi:type="dcterms:W3CDTF">2023-07-06T11:29:12Z</dcterms:modified>
</cp:coreProperties>
</file>